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70" r:id="rId3"/>
    <p:sldId id="263" r:id="rId4"/>
    <p:sldId id="267" r:id="rId5"/>
    <p:sldId id="260" r:id="rId6"/>
    <p:sldId id="257" r:id="rId7"/>
    <p:sldId id="261" r:id="rId8"/>
    <p:sldId id="262" r:id="rId9"/>
    <p:sldId id="264" r:id="rId10"/>
    <p:sldId id="268" r:id="rId11"/>
    <p:sldId id="26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Cairns" initials="MC" lastIdx="1" clrIdx="0">
    <p:extLst>
      <p:ext uri="{19B8F6BF-5375-455C-9EA6-DF929625EA0E}">
        <p15:presenceInfo xmlns:p15="http://schemas.microsoft.com/office/powerpoint/2012/main" userId="63c70413ac02f9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68177" autoAdjust="0"/>
  </p:normalViewPr>
  <p:slideViewPr>
    <p:cSldViewPr snapToGrid="0">
      <p:cViewPr varScale="1">
        <p:scale>
          <a:sx n="80" d="100"/>
          <a:sy n="80" d="100"/>
        </p:scale>
        <p:origin x="180" y="45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Cairns" userId="63c70413ac02f94d" providerId="LiveId" clId="{3636B53A-C80C-464C-9F20-E55FC3BCBA60}"/>
    <pc:docChg chg="custSel delSld modSld">
      <pc:chgData name="Mike Cairns" userId="63c70413ac02f94d" providerId="LiveId" clId="{3636B53A-C80C-464C-9F20-E55FC3BCBA60}" dt="2020-02-01T13:51:12.049" v="214" actId="47"/>
      <pc:docMkLst>
        <pc:docMk/>
      </pc:docMkLst>
      <pc:sldChg chg="del">
        <pc:chgData name="Mike Cairns" userId="63c70413ac02f94d" providerId="LiveId" clId="{3636B53A-C80C-464C-9F20-E55FC3BCBA60}" dt="2020-02-01T13:51:12.049" v="214" actId="47"/>
        <pc:sldMkLst>
          <pc:docMk/>
          <pc:sldMk cId="2134803132" sldId="265"/>
        </pc:sldMkLst>
      </pc:sldChg>
      <pc:sldChg chg="modSp">
        <pc:chgData name="Mike Cairns" userId="63c70413ac02f94d" providerId="LiveId" clId="{3636B53A-C80C-464C-9F20-E55FC3BCBA60}" dt="2020-02-01T13:51:02.678" v="213" actId="20577"/>
        <pc:sldMkLst>
          <pc:docMk/>
          <pc:sldMk cId="1235819734" sldId="270"/>
        </pc:sldMkLst>
        <pc:spChg chg="mod">
          <ac:chgData name="Mike Cairns" userId="63c70413ac02f94d" providerId="LiveId" clId="{3636B53A-C80C-464C-9F20-E55FC3BCBA60}" dt="2020-02-01T13:50:00.809" v="14" actId="20577"/>
          <ac:spMkLst>
            <pc:docMk/>
            <pc:sldMk cId="1235819734" sldId="270"/>
            <ac:spMk id="2" creationId="{4A34215E-50F8-42B6-AEC2-61BF58911967}"/>
          </ac:spMkLst>
        </pc:spChg>
        <pc:spChg chg="mod">
          <ac:chgData name="Mike Cairns" userId="63c70413ac02f94d" providerId="LiveId" clId="{3636B53A-C80C-464C-9F20-E55FC3BCBA60}" dt="2020-02-01T13:51:02.678" v="213" actId="20577"/>
          <ac:spMkLst>
            <pc:docMk/>
            <pc:sldMk cId="1235819734" sldId="270"/>
            <ac:spMk id="3" creationId="{F6E40F16-0F89-4ED6-B021-4AF9712786D5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17T11:58:05.578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D38DF-86C8-4FE8-BE16-ECC214407914}" type="datetimeFigureOut">
              <a:rPr lang="en-US" smtClean="0"/>
              <a:t>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99890-9F94-4CD0-A099-8B453504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3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890-9F94-4CD0-A099-8B45350419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2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890-9F94-4CD0-A099-8B45350419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40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890-9F94-4CD0-A099-8B45350419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95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890-9F94-4CD0-A099-8B45350419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41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890-9F94-4CD0-A099-8B453504199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023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890-9F94-4CD0-A099-8B453504199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02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comments" Target="../comments/comment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2.pn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DB23-551C-4B5F-B18E-F59A142C24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Feed the Hungry with food waste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EBB06-34B5-4F0D-AAE6-EF8D1251C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Mike Cairns</a:t>
            </a:r>
          </a:p>
        </p:txBody>
      </p:sp>
      <p:pic>
        <p:nvPicPr>
          <p:cNvPr id="4" name="Slide1">
            <a:hlinkClick r:id="" action="ppaction://media"/>
            <a:extLst>
              <a:ext uri="{FF2B5EF4-FFF2-40B4-BE49-F238E27FC236}">
                <a16:creationId xmlns:a16="http://schemas.microsoft.com/office/drawing/2014/main" id="{F0BA145F-D389-4BE8-ACC6-39AC436096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9287" y="431800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9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0"/>
    </mc:Choice>
    <mc:Fallback xmlns="">
      <p:transition spd="slow"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B1194-5CF8-42FF-853A-552B8E67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41048-179D-4ADD-9EAA-3AAEAF649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467" y="2681417"/>
            <a:ext cx="10130516" cy="19667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 wasn’t able to complete my hack in the 2 days allocated, but I was able to build several design documents and begin prototyping each of the technologies that I would use to implement this as a real product.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more time I will complete this design and implement it as a cloud-based design with help from a few IoT microcontrollers and/or gateways.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4092C2C-0486-478B-8FCB-4189D8526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1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2000"/>
    </mc:Choice>
    <mc:Fallback xmlns=""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D61A-4606-4CFC-8BC8-016471EA6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89B1C4-9EB6-4C3D-A130-E88165E03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7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215E-50F8-42B6-AEC2-61BF5891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0F16-0F89-4ED6-B021-4AF971278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 of my Hack</a:t>
            </a:r>
          </a:p>
          <a:p>
            <a:pPr marL="0" indent="0">
              <a:buNone/>
            </a:pPr>
            <a:r>
              <a:rPr lang="en-US" dirty="0"/>
              <a:t>To find a way to accomplish 2 things</a:t>
            </a:r>
          </a:p>
          <a:p>
            <a:pPr marL="457200" indent="-457200">
              <a:buAutoNum type="arabicPeriod"/>
            </a:pPr>
            <a:r>
              <a:rPr lang="en-US" dirty="0"/>
              <a:t>Reduce food waste</a:t>
            </a:r>
          </a:p>
          <a:p>
            <a:pPr marL="457200" indent="-457200">
              <a:buAutoNum type="arabicPeriod"/>
            </a:pPr>
            <a:r>
              <a:rPr lang="en-US" dirty="0"/>
              <a:t>Feed the hungry</a:t>
            </a:r>
          </a:p>
        </p:txBody>
      </p:sp>
    </p:spTree>
    <p:extLst>
      <p:ext uri="{BB962C8B-B14F-4D97-AF65-F5344CB8AC3E}">
        <p14:creationId xmlns:p14="http://schemas.microsoft.com/office/powerpoint/2010/main" val="1235819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C3982-963C-4A8D-8239-6CDC986A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Smart healthcare IoT Flags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6539A2-81F1-4AA8-8D21-2F45ED0AC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Match Patients with the right Healthcare at the right time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Knowing the room status is essential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Recommend Video Triage or Video Care via services such as Doctor on Demand during peak times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Use chatbots to get patients to the right healthcare worker for their situation (ER/Doctor/</a:t>
            </a:r>
            <a:r>
              <a:rPr lang="en-US" sz="1600" dirty="0" err="1">
                <a:solidFill>
                  <a:schemeClr val="bg1"/>
                </a:solidFill>
              </a:rPr>
              <a:t>UrgentCare</a:t>
            </a:r>
            <a:r>
              <a:rPr lang="en-US" sz="1600" dirty="0">
                <a:solidFill>
                  <a:schemeClr val="bg1"/>
                </a:solidFill>
              </a:rPr>
              <a:t>/PA)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7F74A-19E7-46F2-BE9E-5F0381A8B7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8799" y="895350"/>
            <a:ext cx="6721393" cy="50673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A772E41-3A36-41C0-888F-550BB5B061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46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7000"/>
    </mc:Choice>
    <mc:Fallback xmlns="">
      <p:transition spd="slow" advClick="0" advTm="2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ounded Rectangle 14">
            <a:extLst>
              <a:ext uri="{FF2B5EF4-FFF2-40B4-BE49-F238E27FC236}">
                <a16:creationId xmlns:a16="http://schemas.microsoft.com/office/drawing/2014/main" id="{1FDFF85F-F105-40D5-9793-90419158C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5AB47A4-BA8C-4250-88BD-D49C68C5F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66C8958D-EB99-414F-B735-863B67BB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0"/>
            <a:ext cx="4636008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C3982-963C-4A8D-8239-6CDC986A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687417" cy="1920372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Technology </a:t>
            </a:r>
            <a:r>
              <a:rPr lang="en-US" sz="3600" dirty="0" err="1">
                <a:solidFill>
                  <a:schemeClr val="bg1"/>
                </a:solidFill>
              </a:rPr>
              <a:t>requried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39E5F3CB-7BDD-4E64-B274-CD900F08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6539A2-81F1-4AA8-8D21-2F45ED0AC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821774"/>
            <a:ext cx="3687417" cy="314832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Room(Flag) State Database (AWS DynamoDB)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Patient State Database (AWS DynamoDB)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Lex Chatbots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SMS/FAX API for communication workflows (I couldn’t get into developer tools so I tested with Webtext API and AWS SNS)</a:t>
            </a:r>
          </a:p>
          <a:p>
            <a:pPr marL="342900" indent="-342900">
              <a:buAutoNum type="arabicPeriod"/>
            </a:pPr>
            <a:r>
              <a:rPr lang="en-US" sz="1600" dirty="0" err="1">
                <a:solidFill>
                  <a:schemeClr val="bg1"/>
                </a:solidFill>
              </a:rPr>
              <a:t>NodeRed</a:t>
            </a:r>
            <a:r>
              <a:rPr lang="en-US" sz="1600" dirty="0">
                <a:solidFill>
                  <a:schemeClr val="bg1"/>
                </a:solidFill>
              </a:rPr>
              <a:t> for the event driven data and dashboarding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ESP8266 IoT board or similar microcontroller board with wireless technology</a:t>
            </a:r>
          </a:p>
          <a:p>
            <a:pPr marL="342900" indent="-342900"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F7F74A-19E7-46F2-BE9E-5F0381A8B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7112" y="881213"/>
            <a:ext cx="6721393" cy="5067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86577F-1AEB-488B-A0C1-DF13513E8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353" y="326090"/>
            <a:ext cx="3697721" cy="22307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971953-3979-445C-BAC0-DE01717FF3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853" y="4359778"/>
            <a:ext cx="2866151" cy="2932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5E5F2-1CE6-4E9F-8FB6-E8090618B2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3096" y="2821774"/>
            <a:ext cx="241935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41C47-B26B-43CC-88BC-14CC76D9A1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4075" y="6257057"/>
            <a:ext cx="2247900" cy="7334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7EE20-564C-41B3-B899-A4AFBC09C2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9751" y="2698556"/>
            <a:ext cx="802241" cy="5804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90B933-B0BD-479D-8AD3-D3C667A27F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13949" y="3138635"/>
            <a:ext cx="945199" cy="943581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89E80CB-FEC7-4900-890A-9874FC373A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34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8000"/>
    </mc:Choice>
    <mc:Fallback xmlns="">
      <p:transition spd="slow" advClick="0" advTm="10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0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8FB03-49E2-4E63-B0D8-12603FBB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66B63-09F7-483A-9F88-5C9B5CA535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Patient Experience</a:t>
            </a:r>
          </a:p>
          <a:p>
            <a:pPr lvl="1"/>
            <a:r>
              <a:rPr lang="en-US" dirty="0"/>
              <a:t>Patient Gets improved customer experience through better communication</a:t>
            </a:r>
          </a:p>
          <a:p>
            <a:pPr lvl="1"/>
            <a:r>
              <a:rPr lang="en-US" dirty="0"/>
              <a:t>Mobile Alerts or SMS messages enable patient to get better estimated wait time (similar to restaurant waiting line paging technologies)</a:t>
            </a:r>
          </a:p>
          <a:p>
            <a:pPr lvl="1"/>
            <a:r>
              <a:rPr lang="en-US" dirty="0"/>
              <a:t>If there is a long wait at patient can reschedule to a more convenient time using a </a:t>
            </a:r>
            <a:r>
              <a:rPr lang="en-US"/>
              <a:t>chatbot </a:t>
            </a:r>
            <a:endParaRPr lang="en-US" dirty="0"/>
          </a:p>
          <a:p>
            <a:r>
              <a:rPr lang="en-US" dirty="0"/>
              <a:t>Healthcare Provider Experience</a:t>
            </a:r>
          </a:p>
          <a:p>
            <a:pPr lvl="1"/>
            <a:r>
              <a:rPr lang="en-US" dirty="0"/>
              <a:t>Hospital administrators can reduce costs by staffing to the peaks better</a:t>
            </a:r>
          </a:p>
          <a:p>
            <a:pPr lvl="1"/>
            <a:r>
              <a:rPr lang="en-US" dirty="0"/>
              <a:t>Triage could be automated via chatbot questionnaires via SMS or Chat</a:t>
            </a:r>
          </a:p>
          <a:p>
            <a:pPr lvl="1"/>
            <a:r>
              <a:rPr lang="en-US" dirty="0"/>
              <a:t>Faxes and customer documents could be sent via secure chat and appended to medical record</a:t>
            </a:r>
          </a:p>
          <a:p>
            <a:pPr lvl="1"/>
            <a:r>
              <a:rPr lang="en-US" dirty="0"/>
              <a:t>Doctors could get “</a:t>
            </a:r>
            <a:r>
              <a:rPr lang="en-US" dirty="0" err="1"/>
              <a:t>screnpop</a:t>
            </a:r>
            <a:r>
              <a:rPr lang="en-US" dirty="0"/>
              <a:t>” data with key details about a patient right before entering Exam room to give customers a better experience and begin narrowing down a diagnosis based upon additional data</a:t>
            </a:r>
          </a:p>
          <a:p>
            <a:pPr lvl="1"/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7AB19A-04B1-46F6-913C-621B37B462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7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8000"/>
    </mc:Choice>
    <mc:Fallback xmlns="">
      <p:transition spd="slow" advClick="0" advTm="5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638E73-1A4E-49E1-B3AF-FCE85D733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Smart IoT Room Flags Features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5598A4-ED1D-454C-9174-E1DBD1FCC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Create Smart Flags to identify patient exam room availability and match that to patients</a:t>
            </a:r>
          </a:p>
          <a:p>
            <a:r>
              <a:rPr lang="en-US" sz="1600" dirty="0"/>
              <a:t>Create room status that can be reported on in real-time and trended over time</a:t>
            </a:r>
          </a:p>
          <a:p>
            <a:r>
              <a:rPr lang="en-US" sz="1600" dirty="0"/>
              <a:t>Apply Workforce management technologies to better staff to demands</a:t>
            </a:r>
          </a:p>
          <a:p>
            <a:r>
              <a:rPr lang="en-US" sz="1600" dirty="0"/>
              <a:t>Give patient more input on wait times such as patient ahead of you in line</a:t>
            </a:r>
          </a:p>
          <a:p>
            <a:r>
              <a:rPr lang="en-US" sz="1600" dirty="0"/>
              <a:t>Allow patient to reschedule via chatbot</a:t>
            </a:r>
          </a:p>
          <a:p>
            <a:r>
              <a:rPr lang="en-US" sz="1600" dirty="0"/>
              <a:t>Present Medical workers with “screen pop” of data passed via secured Chatbots</a:t>
            </a:r>
          </a:p>
        </p:txBody>
      </p:sp>
      <p:sp>
        <p:nvSpPr>
          <p:cNvPr id="16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882DA04-E105-48D8-8DB6-3E1D0FCFDA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3" r="18710" b="1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AD89132-CC23-4CF1-8982-22531774B3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01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9000"/>
    </mc:Choice>
    <mc:Fallback xmlns="">
      <p:transition spd="slow" advClick="0" advTm="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C413590B-CB36-47BC-B705-69813F7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676F4B9-1E76-49E4-8A47-FBDCE00D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C3982-963C-4A8D-8239-6CDC986A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340" y="673240"/>
            <a:ext cx="314846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700" dirty="0"/>
              <a:t>Patient Experience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6539A2-81F1-4AA8-8D21-2F45ED0AC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9340" y="4119613"/>
            <a:ext cx="3148460" cy="2058765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Chatbot enablement of Appointments</a:t>
            </a:r>
          </a:p>
          <a:p>
            <a:pPr marL="0" indent="0">
              <a:buNone/>
            </a:pPr>
            <a:r>
              <a:rPr lang="en-US" sz="2000" dirty="0"/>
              <a:t>Give patient information in </a:t>
            </a:r>
            <a:r>
              <a:rPr lang="en-US" sz="2000" dirty="0" err="1"/>
              <a:t>realtime</a:t>
            </a:r>
            <a:endParaRPr lang="en-US" sz="20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F8A0554-081B-4FCD-B8AC-1F826E38F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06FFEE2-58A0-44A3-9892-24602A688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61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9CA411D-D82A-4BF1-878C-4C25F8C77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7" y="488844"/>
            <a:ext cx="3731895" cy="3526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278C3-C43E-4FFA-A06F-B039AE5289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55" y="648369"/>
            <a:ext cx="3253022" cy="3205648"/>
          </a:xfrm>
          <a:prstGeom prst="rect">
            <a:avLst/>
          </a:prstGeom>
        </p:spPr>
      </p:pic>
      <p:sp>
        <p:nvSpPr>
          <p:cNvPr id="53" name="Round Single Corner Rectangle 15">
            <a:extLst>
              <a:ext uri="{FF2B5EF4-FFF2-40B4-BE49-F238E27FC236}">
                <a16:creationId xmlns:a16="http://schemas.microsoft.com/office/drawing/2014/main" id="{C9BB7D94-2C4A-4F0F-8933-E3276A899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8650" y="604977"/>
            <a:ext cx="1998359" cy="2223847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 Single Corner Rectangle 14">
            <a:extLst>
              <a:ext uri="{FF2B5EF4-FFF2-40B4-BE49-F238E27FC236}">
                <a16:creationId xmlns:a16="http://schemas.microsoft.com/office/drawing/2014/main" id="{2C166329-A912-4CA1-A632-89563D660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769673" y="4118455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FB54679-12EF-4E3F-B1F8-3750B8BD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7795" y="2989690"/>
            <a:ext cx="3023953" cy="33889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973B3F-8838-4EF5-9471-51466ACCB2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8702" y="3150558"/>
            <a:ext cx="2599445" cy="3067192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3DFAFA8-ED0C-4FD9-ACEC-C32E058314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61">
            <a:extLst>
              <a:ext uri="{FF2B5EF4-FFF2-40B4-BE49-F238E27FC236}">
                <a16:creationId xmlns:a16="http://schemas.microsoft.com/office/drawing/2014/main" id="{C4E3B869-3361-4E8C-87BB-27794406A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63">
            <a:extLst>
              <a:ext uri="{FF2B5EF4-FFF2-40B4-BE49-F238E27FC236}">
                <a16:creationId xmlns:a16="http://schemas.microsoft.com/office/drawing/2014/main" id="{46A856AB-281D-45B5-B270-8EA6AC0CB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C3982-963C-4A8D-8239-6CDC986A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764373"/>
            <a:ext cx="4124396" cy="16002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/>
              <a:t>Healthcare Experience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6539A2-81F1-4AA8-8D21-2F45ED0AC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364573"/>
            <a:ext cx="4124395" cy="38541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600" dirty="0"/>
              <a:t>Send doctor notifications of patient labs via alerts so that they have context before walking into a patient exam room</a:t>
            </a:r>
          </a:p>
          <a:p>
            <a:pPr marL="0" indent="0">
              <a:buNone/>
            </a:pPr>
            <a:r>
              <a:rPr lang="en-US" sz="1600" dirty="0"/>
              <a:t>Alert hospital Triage when a customer waits are high and give customer the option to reschedule or send the customer for lab work while they based upon doctor recommendation</a:t>
            </a:r>
          </a:p>
          <a:p>
            <a:pPr marL="0" indent="0">
              <a:buNone/>
            </a:pPr>
            <a:r>
              <a:rPr lang="en-US" sz="1600" dirty="0"/>
              <a:t>Healthcare workers can continue to use flags as a visual indicator on room status, but the flags will be equipped with sensors to report room state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9E16FB-DDC5-42CD-AF98-C324DAED10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2" b="1418"/>
          <a:stretch/>
        </p:blipFill>
        <p:spPr>
          <a:xfrm>
            <a:off x="5349607" y="746125"/>
            <a:ext cx="3314451" cy="3358380"/>
          </a:xfrm>
          <a:prstGeom prst="rect">
            <a:avLst/>
          </a:prstGeom>
        </p:spPr>
      </p:pic>
      <p:sp>
        <p:nvSpPr>
          <p:cNvPr id="76" name="Round Single Corner Rectangle 17">
            <a:extLst>
              <a:ext uri="{FF2B5EF4-FFF2-40B4-BE49-F238E27FC236}">
                <a16:creationId xmlns:a16="http://schemas.microsoft.com/office/drawing/2014/main" id="{76B44A81-87EC-416C-8094-359C84FEF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10817" y="1002026"/>
            <a:ext cx="2309217" cy="1684338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 Single Corner Rectangle 16">
            <a:extLst>
              <a:ext uri="{FF2B5EF4-FFF2-40B4-BE49-F238E27FC236}">
                <a16:creationId xmlns:a16="http://schemas.microsoft.com/office/drawing/2014/main" id="{0C371495-4807-437C-B138-97390839F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241840" y="4259603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0668A1-7F2E-456E-BBBB-0258CFEED1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8" r="18586" b="-4"/>
          <a:stretch/>
        </p:blipFill>
        <p:spPr>
          <a:xfrm>
            <a:off x="8810817" y="2822889"/>
            <a:ext cx="2695383" cy="353295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B5A95E-0E42-40E9-BBF6-89EA9855B0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2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0"/>
    </mc:Choice>
    <mc:Fallback xmlns="">
      <p:transition spd="slow" advTm="2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03FFF8D3-2EF3-4286-935A-D01BE3C85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CD8CCB43-545E-4064-8BB8-5C492D0F5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C3982-963C-4A8D-8239-6CDC986AC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The flow of IoT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C6539A2-81F1-4AA8-8D21-2F45ED0AC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Doctor/Nurse flips flags outside of room as normal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Sensors and a ESP8266 microcontroller send updates back to a gateway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Application Rules Engine determines what each flag state is and what room it represents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Real-time Patient State and Exam Room State are updated in real-time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Rules engine </a:t>
            </a:r>
            <a:r>
              <a:rPr lang="en-US" sz="1600" dirty="0" err="1">
                <a:solidFill>
                  <a:schemeClr val="bg1"/>
                </a:solidFill>
              </a:rPr>
              <a:t>NodeRed</a:t>
            </a:r>
            <a:r>
              <a:rPr lang="en-US" sz="1600" dirty="0">
                <a:solidFill>
                  <a:schemeClr val="bg1"/>
                </a:solidFill>
              </a:rPr>
              <a:t> can trigger workflows and/or chatbots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Chatbot interacts with either patient or medical staff based upon predetermined rules</a:t>
            </a:r>
          </a:p>
        </p:txBody>
      </p:sp>
      <p:sp useBgFill="1">
        <p:nvSpPr>
          <p:cNvPr id="86" name="Rounded Rectangle 14">
            <a:extLst>
              <a:ext uri="{FF2B5EF4-FFF2-40B4-BE49-F238E27FC236}">
                <a16:creationId xmlns:a16="http://schemas.microsoft.com/office/drawing/2014/main" id="{E6C57836-126B-4938-8C7A-3C3BCB59D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03E9E0-D6E9-475E-BFEA-6C2A3DD70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5339" y="2054914"/>
            <a:ext cx="6127287" cy="31708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01C6B1E-6AE6-4F96-B5F4-56F74F3F9B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8251" y="2638425"/>
            <a:ext cx="638913" cy="6378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0658F8-06E6-47C7-8D24-10DBCCBEB2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7219" y="3364124"/>
            <a:ext cx="180975" cy="29527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482E6C-6A03-4A41-ABAA-53CB8F4DC6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09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38000"/>
    </mc:Choice>
    <mc:Fallback xmlns="">
      <p:transition spd="slow" advTm="3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596</Words>
  <Application>Microsoft Office PowerPoint</Application>
  <PresentationFormat>Widescreen</PresentationFormat>
  <Paragraphs>60</Paragraphs>
  <Slides>11</Slides>
  <Notes>6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Vapor Trail</vt:lpstr>
      <vt:lpstr>Feed the Hungry with food waste</vt:lpstr>
      <vt:lpstr>What is My Hack</vt:lpstr>
      <vt:lpstr>Smart healthcare IoT Flags</vt:lpstr>
      <vt:lpstr>Technology requried</vt:lpstr>
      <vt:lpstr>Goals of product</vt:lpstr>
      <vt:lpstr>Smart IoT Room Flags Features</vt:lpstr>
      <vt:lpstr>Patient Experience</vt:lpstr>
      <vt:lpstr>Healthcare Experience</vt:lpstr>
      <vt:lpstr>The flow of IoT data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Smart room Flags</dc:title>
  <dc:creator>Mike Cairns</dc:creator>
  <cp:keywords>Smart IoT Flags</cp:keywords>
  <cp:lastModifiedBy>Mike Cairns</cp:lastModifiedBy>
  <cp:revision>2</cp:revision>
  <dcterms:created xsi:type="dcterms:W3CDTF">2019-03-17T15:27:03Z</dcterms:created>
  <dcterms:modified xsi:type="dcterms:W3CDTF">2020-02-01T13:51:17Z</dcterms:modified>
</cp:coreProperties>
</file>